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2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596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59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2664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58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6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7106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66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952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02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8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BA5A8-99A6-4AE7-AF7B-B5FF4F8FA6CF}" type="datetimeFigureOut">
              <a:rPr lang="en-GB" smtClean="0"/>
              <a:t>27/03/2019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2C0F1-1FC1-4F41-A792-C898E1AB53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10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116308"/>
            <a:ext cx="1733550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116308"/>
            <a:ext cx="1733550" cy="182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7780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Example of print screens of the values clarification method (VCM) for a male patient.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1.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052736"/>
            <a:ext cx="6442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The probability of recurrence of the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tumour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at the site: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83968" y="286143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55679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100 people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will have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recurrence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100 people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will not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8714" y="1556792"/>
            <a:ext cx="2913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100 people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will have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 recurrence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90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of 100 people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will not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5776" y="662603"/>
            <a:ext cx="540000" cy="1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118920" y="662603"/>
            <a:ext cx="3060000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195736" y="589826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59049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4315" y="4386590"/>
            <a:ext cx="64421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do you consider this 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in probability of recurrence?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15" y="4664169"/>
            <a:ext cx="6442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Not at all important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○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Somewhat important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</a:p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○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Very important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11960" y="6165304"/>
            <a:ext cx="1224136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Next page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5370" y="6165303"/>
            <a:ext cx="39469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&lt;&lt;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35340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8864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2.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052736"/>
            <a:ext cx="8424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Which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of these two situations would you prefer and </a:t>
            </a:r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how strong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is this preference?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2861431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40330" y="1772816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Recurrence of the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tumour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at the site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people: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55776" y="662603"/>
            <a:ext cx="2160000" cy="10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747364" y="662603"/>
            <a:ext cx="1440000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195736" y="589826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56176" y="590491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100%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78935" y="5066648"/>
            <a:ext cx="64421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Strong			      No	 		Strong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preference	-------------	 ------------- 	preference     -------------	 ------------- 	preference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left						for right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4664169"/>
            <a:ext cx="6442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○ 	○	○	○	○	○	○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1960" y="6165304"/>
            <a:ext cx="1224136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Next page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35370" y="6165303"/>
            <a:ext cx="39469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&lt;&lt;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2007956" y="2247084"/>
            <a:ext cx="1620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259984" y="2215896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90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456384" y="2247499"/>
            <a:ext cx="54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384346" y="2215895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10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40330" y="256490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Faecal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incontinence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people: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544638" y="3039172"/>
            <a:ext cx="1080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2259984" y="3021443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56384" y="3039587"/>
            <a:ext cx="108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384346" y="3021443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40330" y="335699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Sexual dysfunction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men: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544638" y="3817802"/>
            <a:ext cx="1080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259984" y="3800073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1456384" y="3818217"/>
            <a:ext cx="108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1384346" y="3800073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50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1684480"/>
            <a:ext cx="2861017" cy="26642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4918431" y="1772816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Recurrence of the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tumour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at the site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people: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5502739" y="2247712"/>
            <a:ext cx="1800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5938085" y="2215896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94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34485" y="2247499"/>
            <a:ext cx="36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056380" y="2213028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918431" y="2564904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Faecal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incontinence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people: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510739" y="3037771"/>
            <a:ext cx="792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5938085" y="3013280"/>
            <a:ext cx="1404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35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34485" y="3039587"/>
            <a:ext cx="1368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062447" y="3013213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65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18431" y="3356991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Sexual dysfunction</a:t>
            </a: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the 100 men: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582739" y="3817802"/>
            <a:ext cx="720000" cy="21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/>
          <p:cNvSpPr txBox="1"/>
          <p:nvPr/>
        </p:nvSpPr>
        <p:spPr>
          <a:xfrm>
            <a:off x="6419067" y="3789040"/>
            <a:ext cx="9395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30 will not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134485" y="3818217"/>
            <a:ext cx="144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5062447" y="3789040"/>
            <a:ext cx="6840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70 will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4865725" y="1684480"/>
            <a:ext cx="2861017" cy="26642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60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88640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Section 3.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193831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This overview shows how 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you consider the treatment outcomes, according to 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this questionnaire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more points a treatment outcome has, </a:t>
            </a:r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the more important you seem to consider this outcome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Based on your answers, the 100 points are divided as follows: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1539" y="3018438"/>
            <a:ext cx="5071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points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recurrence of the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tumour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at the site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39552" y="3264961"/>
            <a:ext cx="1260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1459328" y="3234462"/>
            <a:ext cx="392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1540" y="3622323"/>
            <a:ext cx="5071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points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fecal incontinence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39553" y="3868846"/>
            <a:ext cx="1404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1611614" y="3838347"/>
            <a:ext cx="392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31540" y="4242574"/>
            <a:ext cx="50711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points for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sexual dysfunction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39553" y="4489097"/>
            <a:ext cx="972000" cy="216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/>
          <p:cNvSpPr txBox="1"/>
          <p:nvPr/>
        </p:nvSpPr>
        <p:spPr>
          <a:xfrm>
            <a:off x="1161770" y="4458598"/>
            <a:ext cx="3925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31540" y="5322694"/>
            <a:ext cx="8424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Click </a:t>
            </a:r>
            <a:r>
              <a:rPr lang="en-US" sz="1400" b="1" u="sng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here</a:t>
            </a:r>
            <a:r>
              <a:rPr lang="en-US" sz="1400" b="1" dirty="0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to print this overview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WordArt 7"/>
          <p:cNvSpPr>
            <a:spLocks noChangeArrowheads="1" noChangeShapeType="1" noTextEdit="1"/>
          </p:cNvSpPr>
          <p:nvPr/>
        </p:nvSpPr>
        <p:spPr bwMode="auto">
          <a:xfrm>
            <a:off x="2843808" y="620689"/>
            <a:ext cx="2427511" cy="5040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en-GB" sz="3600" kern="10" spc="0" dirty="0">
                <a:ln>
                  <a:noFill/>
                </a:ln>
                <a:solidFill>
                  <a:srgbClr val="FF9900"/>
                </a:solidFill>
                <a:effectLst/>
                <a:latin typeface="Arial Black"/>
              </a:rPr>
              <a:t>ABEL</a:t>
            </a:r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5316512" y="908720"/>
            <a:ext cx="1055688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nl-NL" alt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STUDY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0470" y="5949280"/>
            <a:ext cx="8208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Note.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ABEL was the study acronym, which stands for 'Trade-offs in radiotherapy treatment for rectal cancer'.</a:t>
            </a:r>
          </a:p>
        </p:txBody>
      </p:sp>
    </p:spTree>
    <p:extLst>
      <p:ext uri="{BB962C8B-B14F-4D97-AF65-F5344CB8AC3E}">
        <p14:creationId xmlns:p14="http://schemas.microsoft.com/office/powerpoint/2010/main" val="36898363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313</Words>
  <Application>Microsoft Office PowerPoint</Application>
  <PresentationFormat>On-screen Show (4:3)</PresentationFormat>
  <Paragraphs>69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Arial Black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Kunneman, H.J.A.M. (MBESLIS)</dc:creator>
  <cp:lastModifiedBy>Laxmi S. Dharmapuri</cp:lastModifiedBy>
  <cp:revision>12</cp:revision>
  <dcterms:created xsi:type="dcterms:W3CDTF">2018-06-14T11:50:30Z</dcterms:created>
  <dcterms:modified xsi:type="dcterms:W3CDTF">2019-03-27T09:57:32Z</dcterms:modified>
</cp:coreProperties>
</file>